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50929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37234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10076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1859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85365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08369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2773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2237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57422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35220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86019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DD6FD9-63F3-4634-ABD4-5957ACB1329E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9DA87-54AF-412C-97A3-120D5683E1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79520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School Culture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How does it fit into school reform?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92778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Defining Culture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School culture can be difficult to define, but influences every part of the daily operations of a </a:t>
            </a:r>
            <a:r>
              <a:rPr lang="en-US" dirty="0" smtClean="0"/>
              <a:t>school.</a:t>
            </a:r>
          </a:p>
          <a:p>
            <a:r>
              <a:rPr lang="en-US" dirty="0" smtClean="0"/>
              <a:t>Culture </a:t>
            </a:r>
            <a:r>
              <a:rPr lang="en-US" dirty="0"/>
              <a:t>consists of shared assumptions, values, and </a:t>
            </a:r>
            <a:r>
              <a:rPr lang="en-US" dirty="0" smtClean="0"/>
              <a:t>norms (Hoy </a:t>
            </a:r>
            <a:r>
              <a:rPr lang="en-US" dirty="0"/>
              <a:t>and </a:t>
            </a:r>
            <a:r>
              <a:rPr lang="en-US" dirty="0" err="1"/>
              <a:t>Miskel</a:t>
            </a:r>
            <a:r>
              <a:rPr lang="en-US" dirty="0"/>
              <a:t> </a:t>
            </a:r>
            <a:r>
              <a:rPr lang="en-US" dirty="0" smtClean="0"/>
              <a:t>2001).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92428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…but Whose Norms?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Hickory High School has a divided staff</a:t>
            </a:r>
          </a:p>
          <a:p>
            <a:r>
              <a:rPr lang="en-US" dirty="0" smtClean="0"/>
              <a:t>The culture of the school must move to one of collaboration and cooperation.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29140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the Administrator’s Role?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An administrator’s role must be one of “culture builder” (Owens, 2010).  </a:t>
            </a:r>
            <a:endParaRPr lang="en-US" dirty="0" smtClean="0"/>
          </a:p>
          <a:p>
            <a:r>
              <a:rPr lang="en-US" dirty="0" smtClean="0"/>
              <a:t>Jim </a:t>
            </a:r>
            <a:r>
              <a:rPr lang="en-US" dirty="0"/>
              <a:t>O’Connor’s role is </a:t>
            </a:r>
            <a:r>
              <a:rPr lang="en-US" i="1" dirty="0"/>
              <a:t>vital</a:t>
            </a:r>
            <a:r>
              <a:rPr lang="en-US" dirty="0"/>
              <a:t> in changing the culture of Hickory High School.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08904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110</Words>
  <Application>Microsoft Office PowerPoint</Application>
  <PresentationFormat>On-screen Show (4:3)</PresentationFormat>
  <Paragraphs>11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School Culture</vt:lpstr>
      <vt:lpstr>Defining Culture</vt:lpstr>
      <vt:lpstr>…but Whose Norms?</vt:lpstr>
      <vt:lpstr>What is the Administrator’s Role?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School Culture</dc:title>
  <dc:creator>Windows User</dc:creator>
  <cp:lastModifiedBy>Windows User</cp:lastModifiedBy>
  <cp:revision>1</cp:revision>
  <dcterms:created xsi:type="dcterms:W3CDTF">2011-10-27T14:44:15Z</dcterms:created>
  <dcterms:modified xsi:type="dcterms:W3CDTF">2011-10-27T14:51:00Z</dcterms:modified>
</cp:coreProperties>
</file>

<file path=docProps/thumbnail.jpeg>
</file>